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080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27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55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25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261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74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428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68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83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88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92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678A5-DA9A-4C35-BDBC-28D271ECC76B}" type="datetimeFigureOut">
              <a:rPr lang="zh-TW" altLang="en-US" smtClean="0"/>
              <a:t>2020/8/6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7F261-8456-4DE8-A1B6-889AD211B4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6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ct.naer.edu.tw/download/202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oct.naer.edu.t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ct.naer.edu.tw/cqpweb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ct.near.edu.tw/bc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coct.naer.edu.tw/sented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投影片下載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79905"/>
            <a:ext cx="10515600" cy="4351338"/>
          </a:xfrm>
        </p:spPr>
        <p:txBody>
          <a:bodyPr/>
          <a:lstStyle/>
          <a:p>
            <a:r>
              <a:rPr lang="en-US" altLang="zh-TW" dirty="0" smtClean="0">
                <a:hlinkClick r:id="rId2"/>
              </a:rPr>
              <a:t>https://coct.naer.edu.tw/download/2020/</a:t>
            </a:r>
            <a:endParaRPr lang="zh-TW" altLang="en-US" dirty="0"/>
          </a:p>
        </p:txBody>
      </p:sp>
      <p:pic>
        <p:nvPicPr>
          <p:cNvPr id="1026" name="Picture 2" descr="http://s04.calm9.com/qrcode/2020-08/ISZG8N55W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191" y="2257044"/>
            <a:ext cx="4416425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語料庫網站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https://coct.naer.edu.tw/</a:t>
            </a:r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pic>
        <p:nvPicPr>
          <p:cNvPr id="2050" name="Picture 2" descr="http://s04.calm9.com/qrcode/2020-08/I2ZH3AF14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231" y="2331847"/>
            <a:ext cx="4169537" cy="416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87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國教院語料庫索引典系統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https://coct.naer.edu.tw/cqpweb/</a:t>
            </a:r>
            <a:endParaRPr lang="zh-TW" altLang="en-US" dirty="0"/>
          </a:p>
        </p:txBody>
      </p:sp>
      <p:pic>
        <p:nvPicPr>
          <p:cNvPr id="3074" name="Picture 2" descr="http://s04.calm9.com/qrcode/2020-08/YOYF5N9V2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799" y="2695956"/>
            <a:ext cx="3849497" cy="384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92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國教院華英雙語索引典系統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https://coct.near.edu.tw/bc/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098" name="Picture 2" descr="http://s04.calm9.com/qrcode/2020-08/11DN82NZJ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567" y="2264537"/>
            <a:ext cx="4218559" cy="421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99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國教院例句編輯輔助系統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https://coct.naer.edu.tw/sentedit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122" name="Picture 2" descr="http://s04.calm9.com/qrcode/2020-08/72LCCZ7ZO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287" y="2284476"/>
            <a:ext cx="4151249" cy="415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81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44</Words>
  <Application>Microsoft Office PowerPoint</Application>
  <PresentationFormat>寬螢幕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投影片下載</vt:lpstr>
      <vt:lpstr>語料庫網站</vt:lpstr>
      <vt:lpstr>國教院語料庫索引典系統</vt:lpstr>
      <vt:lpstr>國教院華英雙語索引典系統</vt:lpstr>
      <vt:lpstr>國教院例句編輯輔助系統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白明弘</dc:creator>
  <cp:lastModifiedBy>白明弘</cp:lastModifiedBy>
  <cp:revision>15</cp:revision>
  <dcterms:created xsi:type="dcterms:W3CDTF">2020-08-06T09:34:57Z</dcterms:created>
  <dcterms:modified xsi:type="dcterms:W3CDTF">2020-08-07T00:18:08Z</dcterms:modified>
</cp:coreProperties>
</file>